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2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4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2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8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7FF8E-F977-49DC-BB83-305CC8EF7F26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F941-E2EF-4168-B895-05555924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7300-B039-41F9-9BA3-671F5ED3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78047"/>
            <a:ext cx="5829300" cy="3183467"/>
          </a:xfrm>
        </p:spPr>
        <p:txBody>
          <a:bodyPr/>
          <a:lstStyle/>
          <a:p>
            <a:r>
              <a:rPr lang="en-US" dirty="0"/>
              <a:t>Colorado Hack-a-Thon</a:t>
            </a:r>
            <a:br>
              <a:rPr lang="en-US" dirty="0"/>
            </a:br>
            <a:r>
              <a:rPr lang="en-US" dirty="0"/>
              <a:t>February 22</a:t>
            </a:r>
            <a:r>
              <a:rPr lang="en-US" baseline="30000" dirty="0"/>
              <a:t>nd</a:t>
            </a:r>
            <a:r>
              <a:rPr lang="en-US" dirty="0"/>
              <a:t> and 23rd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1D848-7AFF-4BC8-B569-BC9B7508F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758270"/>
            <a:ext cx="5143500" cy="2207683"/>
          </a:xfrm>
        </p:spPr>
        <p:txBody>
          <a:bodyPr/>
          <a:lstStyle/>
          <a:p>
            <a:r>
              <a:rPr lang="en-US" dirty="0"/>
              <a:t>Keysight Pi Kits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A5EB0-515A-44F5-AC83-DA3F252C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690" r="7500"/>
          <a:stretch/>
        </p:blipFill>
        <p:spPr>
          <a:xfrm>
            <a:off x="685800" y="3621211"/>
            <a:ext cx="5486400" cy="2877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C681E-1853-490F-8D71-2B4456ABA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29" y="687733"/>
            <a:ext cx="316274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271-F8F2-4897-B231-6235F7C2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7"/>
            <a:ext cx="5915025" cy="767806"/>
          </a:xfrm>
        </p:spPr>
        <p:txBody>
          <a:bodyPr/>
          <a:lstStyle/>
          <a:p>
            <a:r>
              <a:rPr lang="en-US" dirty="0"/>
              <a:t>Handy Tools GPIO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613E2-E4C5-4868-9C28-E8D4EA4B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6" y="3381153"/>
            <a:ext cx="6376022" cy="4483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CB1C92-4301-4133-A8F0-94679891315E}"/>
              </a:ext>
            </a:extLst>
          </p:cNvPr>
          <p:cNvSpPr/>
          <p:nvPr/>
        </p:nvSpPr>
        <p:spPr>
          <a:xfrm>
            <a:off x="141736" y="3381153"/>
            <a:ext cx="2399445" cy="350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DD9FF-532E-4BBB-AC3C-42004D830E66}"/>
              </a:ext>
            </a:extLst>
          </p:cNvPr>
          <p:cNvSpPr txBox="1"/>
          <p:nvPr/>
        </p:nvSpPr>
        <p:spPr>
          <a:xfrm>
            <a:off x="471488" y="1254643"/>
            <a:ext cx="545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terminal in the Colorado-Hack-a-Thon folder</a:t>
            </a:r>
          </a:p>
          <a:p>
            <a:r>
              <a:rPr lang="en-US" dirty="0"/>
              <a:t>Type </a:t>
            </a:r>
            <a:r>
              <a:rPr lang="en-US" b="1" dirty="0"/>
              <a:t>./</a:t>
            </a:r>
            <a:r>
              <a:rPr lang="en-US" b="1" dirty="0" err="1"/>
              <a:t>set_inputs</a:t>
            </a:r>
            <a:endParaRPr lang="en-US" b="1" dirty="0"/>
          </a:p>
          <a:p>
            <a:r>
              <a:rPr lang="en-US" b="1" dirty="0"/>
              <a:t>          </a:t>
            </a:r>
            <a:r>
              <a:rPr lang="en-US" b="1" dirty="0" err="1"/>
              <a:t>gpio</a:t>
            </a:r>
            <a:r>
              <a:rPr lang="en-US" b="1" dirty="0"/>
              <a:t> </a:t>
            </a:r>
            <a:r>
              <a:rPr lang="en-US" b="1" dirty="0" err="1"/>
              <a:t>readall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6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5A4C-81B8-47BC-BB64-D943910D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Raspberry Pi + </a:t>
            </a:r>
            <a:r>
              <a:rPr lang="en-US" sz="2800" dirty="0" err="1"/>
              <a:t>Smarti</a:t>
            </a:r>
            <a:r>
              <a:rPr lang="en-US" sz="2800" dirty="0"/>
              <a:t>-Pi Case</a:t>
            </a:r>
            <a:br>
              <a:rPr lang="en-US" sz="2800" dirty="0"/>
            </a:br>
            <a:r>
              <a:rPr lang="en-US" sz="2800" dirty="0"/>
              <a:t>Standard kit and Circuit explorer kit.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37D3CD-B3E7-4354-BC8D-B5AD5A8C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84" y="1938575"/>
            <a:ext cx="6658432" cy="4175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5D0535-D889-4788-A579-E5FB80E59AD8}"/>
              </a:ext>
            </a:extLst>
          </p:cNvPr>
          <p:cNvSpPr/>
          <p:nvPr/>
        </p:nvSpPr>
        <p:spPr>
          <a:xfrm>
            <a:off x="99784" y="1938575"/>
            <a:ext cx="2437306" cy="141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36081-2D5E-4D31-929C-392DDBE17AA1}"/>
              </a:ext>
            </a:extLst>
          </p:cNvPr>
          <p:cNvSpPr/>
          <p:nvPr/>
        </p:nvSpPr>
        <p:spPr>
          <a:xfrm>
            <a:off x="5026202" y="1835794"/>
            <a:ext cx="1732014" cy="141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639BF-3925-492D-9629-BAECCFE25306}"/>
              </a:ext>
            </a:extLst>
          </p:cNvPr>
          <p:cNvSpPr/>
          <p:nvPr/>
        </p:nvSpPr>
        <p:spPr>
          <a:xfrm>
            <a:off x="3738570" y="3349256"/>
            <a:ext cx="3019646" cy="276446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B4C3-A01E-463F-B5DB-16C6EC6A7D3E}"/>
              </a:ext>
            </a:extLst>
          </p:cNvPr>
          <p:cNvSpPr txBox="1"/>
          <p:nvPr/>
        </p:nvSpPr>
        <p:spPr>
          <a:xfrm>
            <a:off x="3530009" y="6216501"/>
            <a:ext cx="3228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Explorer Kit</a:t>
            </a:r>
          </a:p>
          <a:p>
            <a:r>
              <a:rPr lang="en-US" dirty="0"/>
              <a:t>Proto-board wire kit</a:t>
            </a:r>
          </a:p>
          <a:p>
            <a:r>
              <a:rPr lang="en-US" dirty="0"/>
              <a:t>Pi to Protoboard adapter</a:t>
            </a:r>
          </a:p>
          <a:p>
            <a:r>
              <a:rPr lang="en-US" dirty="0"/>
              <a:t>MLP3115A – I2C pressure sensor</a:t>
            </a:r>
          </a:p>
          <a:p>
            <a:r>
              <a:rPr lang="en-US" dirty="0"/>
              <a:t>CSC811 – Air Quality Sensor</a:t>
            </a:r>
          </a:p>
          <a:p>
            <a:r>
              <a:rPr lang="en-US" dirty="0"/>
              <a:t>TMP36 – Analog Temperature</a:t>
            </a:r>
          </a:p>
          <a:p>
            <a:r>
              <a:rPr lang="en-US" dirty="0"/>
              <a:t>2 buttons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3EF6F-A3CF-4FE0-BEB3-EBB42319C8E1}"/>
              </a:ext>
            </a:extLst>
          </p:cNvPr>
          <p:cNvSpPr/>
          <p:nvPr/>
        </p:nvSpPr>
        <p:spPr>
          <a:xfrm>
            <a:off x="304253" y="3349256"/>
            <a:ext cx="3019646" cy="276446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B76BB-EC3E-46FD-93E0-A26F1B4F0FEA}"/>
              </a:ext>
            </a:extLst>
          </p:cNvPr>
          <p:cNvSpPr txBox="1"/>
          <p:nvPr/>
        </p:nvSpPr>
        <p:spPr>
          <a:xfrm>
            <a:off x="304253" y="6216501"/>
            <a:ext cx="2867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Kit</a:t>
            </a:r>
          </a:p>
          <a:p>
            <a:r>
              <a:rPr lang="en-US" dirty="0"/>
              <a:t>Circuit Playground</a:t>
            </a:r>
          </a:p>
          <a:p>
            <a:r>
              <a:rPr lang="en-US" dirty="0"/>
              <a:t>SparkFun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SparkFun Artemis</a:t>
            </a:r>
          </a:p>
          <a:p>
            <a:r>
              <a:rPr lang="en-US" dirty="0"/>
              <a:t>20 wire bundle Male-Male</a:t>
            </a:r>
          </a:p>
        </p:txBody>
      </p:sp>
    </p:spTree>
    <p:extLst>
      <p:ext uri="{BB962C8B-B14F-4D97-AF65-F5344CB8AC3E}">
        <p14:creationId xmlns:p14="http://schemas.microsoft.com/office/powerpoint/2010/main" val="302792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2D0-D4CE-4142-8112-CDB3EE14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Tour of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0897-89C8-496F-9D2D-A3BA5DC6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4324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power up: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05211-3737-48DF-A436-B9812127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650"/>
            <a:ext cx="6858000" cy="409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1288C-4BBB-40C0-99E2-949727E3677E}"/>
              </a:ext>
            </a:extLst>
          </p:cNvPr>
          <p:cNvSpPr txBox="1"/>
          <p:nvPr/>
        </p:nvSpPr>
        <p:spPr>
          <a:xfrm>
            <a:off x="212651" y="7198242"/>
            <a:ext cx="642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show the Host name and IP address once it is connected to a network.  This can be closed at any time</a:t>
            </a:r>
          </a:p>
        </p:txBody>
      </p:sp>
    </p:spTree>
    <p:extLst>
      <p:ext uri="{BB962C8B-B14F-4D97-AF65-F5344CB8AC3E}">
        <p14:creationId xmlns:p14="http://schemas.microsoft.com/office/powerpoint/2010/main" val="271155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E225-EDC7-45D8-A444-31D7927B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open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881552-5E90-4FB3-BBD4-C8AE8BE1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1874457"/>
            <a:ext cx="5915025" cy="3560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F710F-76B7-4CEA-97EE-61DAA51E81CB}"/>
              </a:ext>
            </a:extLst>
          </p:cNvPr>
          <p:cNvSpPr txBox="1"/>
          <p:nvPr/>
        </p:nvSpPr>
        <p:spPr>
          <a:xfrm>
            <a:off x="471487" y="5613991"/>
            <a:ext cx="591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directory to the Colorado-Hack-a-Thon folder</a:t>
            </a:r>
          </a:p>
          <a:p>
            <a:r>
              <a:rPr lang="en-US" dirty="0"/>
              <a:t>Type: </a:t>
            </a:r>
            <a:r>
              <a:rPr lang="en-US" b="1" dirty="0"/>
              <a:t>python picam.py </a:t>
            </a:r>
            <a:r>
              <a:rPr lang="en-US" dirty="0"/>
              <a:t> - The camera should start up</a:t>
            </a:r>
          </a:p>
          <a:p>
            <a:r>
              <a:rPr lang="en-US" dirty="0"/>
              <a:t>Plug in the round circuit board, “Circuit Playground” to a USB port.  Then type: </a:t>
            </a:r>
            <a:r>
              <a:rPr lang="en-US" b="1" dirty="0"/>
              <a:t>python game_circle.py </a:t>
            </a:r>
            <a:r>
              <a:rPr lang="en-US" dirty="0"/>
              <a:t>Notice what happens when the marker gets to the center.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82E96-D58E-4581-8453-66909954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60" y="7003453"/>
            <a:ext cx="1918010" cy="201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E1342-1B2D-44E9-801E-E5175B63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0" y="7319211"/>
            <a:ext cx="1481667" cy="13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7A39-2527-4895-9662-FEADA119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52898"/>
            <a:ext cx="5915025" cy="1767417"/>
          </a:xfrm>
        </p:spPr>
        <p:txBody>
          <a:bodyPr/>
          <a:lstStyle/>
          <a:p>
            <a:r>
              <a:rPr lang="en-US" dirty="0"/>
              <a:t>Look at Arduino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0644-4D6F-413B-AE1B-C6B0EAC8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200790"/>
            <a:ext cx="5915025" cy="5801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Close the </a:t>
            </a:r>
            <a:r>
              <a:rPr lang="en-US" b="1" dirty="0" err="1"/>
              <a:t>game_circle</a:t>
            </a:r>
            <a:r>
              <a:rPr lang="en-US" b="1" dirty="0"/>
              <a:t> program if running.</a:t>
            </a:r>
          </a:p>
          <a:p>
            <a:pPr marL="0" indent="0">
              <a:buNone/>
            </a:pPr>
            <a:r>
              <a:rPr lang="en-US" dirty="0"/>
              <a:t>Double click the Arduino IDE on the desktop.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37FBC-0D41-490C-8C15-9BD01856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7" y="1982861"/>
            <a:ext cx="3181350" cy="20097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A9B784-D465-443C-85E4-D1D682515D7A}"/>
              </a:ext>
            </a:extLst>
          </p:cNvPr>
          <p:cNvCxnSpPr/>
          <p:nvPr/>
        </p:nvCxnSpPr>
        <p:spPr>
          <a:xfrm flipH="1" flipV="1">
            <a:off x="1010092" y="3168502"/>
            <a:ext cx="584791" cy="2870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B36C61-56FB-4397-A67A-CB2B2181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7" y="4338046"/>
            <a:ext cx="5349284" cy="3454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FF5CA-19F1-4D8B-BA97-838D4235CCF8}"/>
              </a:ext>
            </a:extLst>
          </p:cNvPr>
          <p:cNvSpPr txBox="1"/>
          <p:nvPr/>
        </p:nvSpPr>
        <p:spPr>
          <a:xfrm>
            <a:off x="562417" y="3992636"/>
            <a:ext cx="55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program loaded into the Circuit Playground</a:t>
            </a:r>
          </a:p>
        </p:txBody>
      </p:sp>
    </p:spTree>
    <p:extLst>
      <p:ext uri="{BB962C8B-B14F-4D97-AF65-F5344CB8AC3E}">
        <p14:creationId xmlns:p14="http://schemas.microsoft.com/office/powerpoint/2010/main" val="344476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3A6C-B8EA-4881-970B-74E1AEB0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863499"/>
          </a:xfrm>
        </p:spPr>
        <p:txBody>
          <a:bodyPr/>
          <a:lstStyle/>
          <a:p>
            <a:r>
              <a:rPr lang="en-US" dirty="0"/>
              <a:t>Look at serial 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5F3C5-5E38-4DD4-8B06-02B35F81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5" y="1204802"/>
            <a:ext cx="4810125" cy="9715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A7EA7-6B35-4FD8-A571-927DCF4033CE}"/>
              </a:ext>
            </a:extLst>
          </p:cNvPr>
          <p:cNvCxnSpPr>
            <a:cxnSpLocks/>
          </p:cNvCxnSpPr>
          <p:nvPr/>
        </p:nvCxnSpPr>
        <p:spPr>
          <a:xfrm flipV="1">
            <a:off x="4167963" y="1690578"/>
            <a:ext cx="905872" cy="37772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EA8C7B-1DD5-4642-8B85-0AB970939DE8}"/>
              </a:ext>
            </a:extLst>
          </p:cNvPr>
          <p:cNvSpPr txBox="1"/>
          <p:nvPr/>
        </p:nvSpPr>
        <p:spPr>
          <a:xfrm>
            <a:off x="2583712" y="2176352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 open monitor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0BE9F23-EEC8-4174-AF22-D62756AA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63" y="3646966"/>
            <a:ext cx="6713426" cy="37050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55831-C81F-48FA-9283-15002A38A558}"/>
              </a:ext>
            </a:extLst>
          </p:cNvPr>
          <p:cNvCxnSpPr>
            <a:cxnSpLocks/>
          </p:cNvCxnSpPr>
          <p:nvPr/>
        </p:nvCxnSpPr>
        <p:spPr>
          <a:xfrm flipH="1">
            <a:off x="960525" y="4572000"/>
            <a:ext cx="5032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E54620-AC17-4E5A-B930-090837143EA6}"/>
              </a:ext>
            </a:extLst>
          </p:cNvPr>
          <p:cNvSpPr txBox="1"/>
          <p:nvPr/>
        </p:nvSpPr>
        <p:spPr>
          <a:xfrm>
            <a:off x="1463749" y="4402704"/>
            <a:ext cx="24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3E0316-19F4-458D-AC84-BC8C7D095085}"/>
              </a:ext>
            </a:extLst>
          </p:cNvPr>
          <p:cNvCxnSpPr>
            <a:cxnSpLocks/>
          </p:cNvCxnSpPr>
          <p:nvPr/>
        </p:nvCxnSpPr>
        <p:spPr>
          <a:xfrm flipH="1">
            <a:off x="3291279" y="5692009"/>
            <a:ext cx="3895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4F29F-0A98-41D3-B123-B69544853BDC}"/>
              </a:ext>
            </a:extLst>
          </p:cNvPr>
          <p:cNvSpPr txBox="1"/>
          <p:nvPr/>
        </p:nvSpPr>
        <p:spPr>
          <a:xfrm>
            <a:off x="3680872" y="5486818"/>
            <a:ext cx="245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72172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76B0-28BF-40C8-9021-FFAB1BD1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7"/>
            <a:ext cx="5915025" cy="842234"/>
          </a:xfrm>
        </p:spPr>
        <p:txBody>
          <a:bodyPr/>
          <a:lstStyle/>
          <a:p>
            <a:r>
              <a:rPr lang="en-US" dirty="0"/>
              <a:t>Geany – A Raspberry Pi 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FD4B15-304B-46BC-AA15-0BB3FF55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329071"/>
            <a:ext cx="3313704" cy="314304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F35845-405A-4B68-87C4-3EA581ECD635}"/>
              </a:ext>
            </a:extLst>
          </p:cNvPr>
          <p:cNvSpPr/>
          <p:nvPr/>
        </p:nvSpPr>
        <p:spPr>
          <a:xfrm flipH="1">
            <a:off x="3704449" y="2125586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56C7259-BBF3-4072-A609-09078852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667" y="5032248"/>
            <a:ext cx="5550195" cy="38831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921731-0BC8-44F6-A226-208416E3A05F}"/>
              </a:ext>
            </a:extLst>
          </p:cNvPr>
          <p:cNvCxnSpPr>
            <a:cxnSpLocks/>
          </p:cNvCxnSpPr>
          <p:nvPr/>
        </p:nvCxnSpPr>
        <p:spPr>
          <a:xfrm flipH="1">
            <a:off x="4047349" y="5032248"/>
            <a:ext cx="854260" cy="482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994198-B846-4294-BB22-283547829015}"/>
              </a:ext>
            </a:extLst>
          </p:cNvPr>
          <p:cNvSpPr txBox="1"/>
          <p:nvPr/>
        </p:nvSpPr>
        <p:spPr>
          <a:xfrm>
            <a:off x="1388558" y="4734871"/>
            <a:ext cx="479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76282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4517-5136-48BC-B210-83595EC2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Geany and C programming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711E9BE-7B31-43ED-8A8D-2AE79F02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6554"/>
            <a:ext cx="6464595" cy="45306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2D5-F966-4097-B33E-7913DDAFE05E}"/>
              </a:ext>
            </a:extLst>
          </p:cNvPr>
          <p:cNvCxnSpPr>
            <a:cxnSpLocks/>
          </p:cNvCxnSpPr>
          <p:nvPr/>
        </p:nvCxnSpPr>
        <p:spPr>
          <a:xfrm>
            <a:off x="2431587" y="3946640"/>
            <a:ext cx="997413" cy="654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16DA8B-7F66-4196-8E38-F2FDF7C877B3}"/>
              </a:ext>
            </a:extLst>
          </p:cNvPr>
          <p:cNvSpPr txBox="1"/>
          <p:nvPr/>
        </p:nvSpPr>
        <p:spPr>
          <a:xfrm>
            <a:off x="5168969" y="3624170"/>
            <a:ext cx="13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79108-86C3-4AC7-8059-89D147C5C8E7}"/>
              </a:ext>
            </a:extLst>
          </p:cNvPr>
          <p:cNvSpPr txBox="1"/>
          <p:nvPr/>
        </p:nvSpPr>
        <p:spPr>
          <a:xfrm>
            <a:off x="1249926" y="3582060"/>
            <a:ext cx="192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A86800-D2FD-479A-B98F-85A74CFD272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704864" y="3938260"/>
            <a:ext cx="280012" cy="741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0B8CDA-669C-4505-9125-07071795D0F3}"/>
              </a:ext>
            </a:extLst>
          </p:cNvPr>
          <p:cNvSpPr txBox="1"/>
          <p:nvPr/>
        </p:nvSpPr>
        <p:spPr>
          <a:xfrm>
            <a:off x="3198089" y="3568928"/>
            <a:ext cx="15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Build the code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C8F441-12C8-4527-B058-40CD14AD8FD5}"/>
              </a:ext>
            </a:extLst>
          </p:cNvPr>
          <p:cNvCxnSpPr>
            <a:cxnSpLocks/>
          </p:cNvCxnSpPr>
          <p:nvPr/>
        </p:nvCxnSpPr>
        <p:spPr>
          <a:xfrm flipH="1">
            <a:off x="4374356" y="3898793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2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A197-6865-44C3-ADB7-EB42FF0D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7"/>
            <a:ext cx="5915025" cy="852866"/>
          </a:xfrm>
        </p:spPr>
        <p:txBody>
          <a:bodyPr/>
          <a:lstStyle/>
          <a:p>
            <a:r>
              <a:rPr lang="en-US" dirty="0"/>
              <a:t>Handy Tools I2C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EDC8C0-54A7-4E8F-8FC1-B920D144F3C5}"/>
              </a:ext>
            </a:extLst>
          </p:cNvPr>
          <p:cNvSpPr txBox="1">
            <a:spLocks/>
          </p:cNvSpPr>
          <p:nvPr/>
        </p:nvSpPr>
        <p:spPr>
          <a:xfrm>
            <a:off x="0" y="1763232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E2717-433E-4433-B087-A98809A4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318369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314</Words>
  <Application>Microsoft Office PowerPoint</Application>
  <PresentationFormat>Letter Paper (8.5x11 in)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Colorado Hack-a-Thon February 22nd and 23rd</vt:lpstr>
      <vt:lpstr>Raspberry Pi + Smarti-Pi Case Standard kit and Circuit explorer kit.</vt:lpstr>
      <vt:lpstr>Basic Tour of the Raspberry Pi</vt:lpstr>
      <vt:lpstr>Tour open terminal</vt:lpstr>
      <vt:lpstr>Look at Arduino Programming</vt:lpstr>
      <vt:lpstr>Look at serial monitor</vt:lpstr>
      <vt:lpstr>Geany – A Raspberry Pi IDE</vt:lpstr>
      <vt:lpstr>Geany and C programming</vt:lpstr>
      <vt:lpstr>Handy Tools I2C</vt:lpstr>
      <vt:lpstr>Handy Tools GPIO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Duey</dc:creator>
  <cp:lastModifiedBy>Chuck Duey</cp:lastModifiedBy>
  <cp:revision>10</cp:revision>
  <dcterms:created xsi:type="dcterms:W3CDTF">2020-02-17T20:41:28Z</dcterms:created>
  <dcterms:modified xsi:type="dcterms:W3CDTF">2020-02-17T22:10:08Z</dcterms:modified>
</cp:coreProperties>
</file>